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39" r:id="rId2"/>
    <p:sldMasterId id="2147483757" r:id="rId3"/>
    <p:sldMasterId id="2147483751" r:id="rId4"/>
    <p:sldMasterId id="2147483745" r:id="rId5"/>
    <p:sldMasterId id="2147483676" r:id="rId6"/>
  </p:sldMasterIdLst>
  <p:sldIdLst>
    <p:sldId id="256" r:id="rId7"/>
    <p:sldId id="257" r:id="rId8"/>
    <p:sldId id="261" r:id="rId9"/>
    <p:sldId id="258" r:id="rId10"/>
    <p:sldId id="259" r:id="rId11"/>
    <p:sldId id="26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83F"/>
    <a:srgbClr val="458BC9"/>
    <a:srgbClr val="24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23" autoAdjust="0"/>
    <p:restoredTop sz="94558" autoAdjust="0"/>
  </p:normalViewPr>
  <p:slideViewPr>
    <p:cSldViewPr snapToGrid="0" snapToObjects="1">
      <p:cViewPr varScale="1">
        <p:scale>
          <a:sx n="110" d="100"/>
          <a:sy n="110" d="100"/>
        </p:scale>
        <p:origin x="21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919" y="3446570"/>
            <a:ext cx="6858000" cy="599664"/>
          </a:xfrm>
        </p:spPr>
        <p:txBody>
          <a:bodyPr anchor="t" anchorCtr="0">
            <a:noAutofit/>
          </a:bodyPr>
          <a:lstStyle>
            <a:lvl1pPr algn="l">
              <a:defRPr sz="3300" b="1">
                <a:solidFill>
                  <a:srgbClr val="94C8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919" y="4046234"/>
            <a:ext cx="6858000" cy="426912"/>
          </a:xfrm>
        </p:spPr>
        <p:txBody>
          <a:bodyPr/>
          <a:lstStyle>
            <a:lvl1pPr marL="0" indent="0" algn="l">
              <a:buNone/>
              <a:tabLst>
                <a:tab pos="2392363" algn="l"/>
              </a:tabLst>
              <a:defRPr sz="1800">
                <a:solidFill>
                  <a:srgbClr val="458B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303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758" y="273844"/>
            <a:ext cx="6338591" cy="500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6757" y="858472"/>
            <a:ext cx="3131618" cy="3802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3731" y="858472"/>
            <a:ext cx="3131618" cy="38025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4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929" y="333971"/>
            <a:ext cx="6412612" cy="6179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4721" y="965134"/>
            <a:ext cx="3208166" cy="617934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458BC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4720" y="1596297"/>
            <a:ext cx="3208166" cy="308899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8375" y="965133"/>
            <a:ext cx="3208166" cy="604705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458BC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8375" y="1596297"/>
            <a:ext cx="3208166" cy="308899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79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833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2" y="495783"/>
            <a:ext cx="8190471" cy="147306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32" y="1968843"/>
            <a:ext cx="8190471" cy="16367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9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62" y="273844"/>
            <a:ext cx="7913987" cy="525226"/>
          </a:xfrm>
        </p:spPr>
        <p:txBody>
          <a:bodyPr/>
          <a:lstStyle>
            <a:lvl1pPr>
              <a:defRPr>
                <a:solidFill>
                  <a:srgbClr val="94C8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362" y="864973"/>
            <a:ext cx="7913987" cy="3767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798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62" y="273844"/>
            <a:ext cx="7913987" cy="500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363" y="858473"/>
            <a:ext cx="3970638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141" y="858473"/>
            <a:ext cx="3869208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48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17" y="333971"/>
            <a:ext cx="8121124" cy="6179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130" y="951905"/>
            <a:ext cx="4151870" cy="617934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94C83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130" y="1569839"/>
            <a:ext cx="4151870" cy="276344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51905"/>
            <a:ext cx="3944541" cy="617934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94C83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569839"/>
            <a:ext cx="3944541" cy="276344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96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172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2" y="495783"/>
            <a:ext cx="8190471" cy="147306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32" y="1968843"/>
            <a:ext cx="8190471" cy="16367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025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62" y="273844"/>
            <a:ext cx="7913987" cy="525226"/>
          </a:xfrm>
        </p:spPr>
        <p:txBody>
          <a:bodyPr/>
          <a:lstStyle>
            <a:lvl1pPr>
              <a:defRPr>
                <a:solidFill>
                  <a:srgbClr val="94C83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362" y="864973"/>
            <a:ext cx="7913987" cy="3767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09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315" y="3509318"/>
            <a:ext cx="6858000" cy="593125"/>
          </a:xfrm>
        </p:spPr>
        <p:txBody>
          <a:bodyPr anchor="t" anchorCtr="0">
            <a:noAutofit/>
          </a:bodyPr>
          <a:lstStyle>
            <a:lvl1pPr>
              <a:defRPr b="1">
                <a:solidFill>
                  <a:srgbClr val="458B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6F613F6-D887-1650-B3F7-92D5710A9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315" y="4102443"/>
            <a:ext cx="6858000" cy="426912"/>
          </a:xfrm>
        </p:spPr>
        <p:txBody>
          <a:bodyPr/>
          <a:lstStyle>
            <a:lvl1pPr marL="0" indent="0" algn="l">
              <a:buNone/>
              <a:tabLst>
                <a:tab pos="2392363" algn="l"/>
              </a:tabLst>
              <a:defRPr sz="1800">
                <a:solidFill>
                  <a:srgbClr val="94C8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887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62" y="273844"/>
            <a:ext cx="7913987" cy="500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363" y="858473"/>
            <a:ext cx="3970638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141" y="858473"/>
            <a:ext cx="3869208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569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17" y="333971"/>
            <a:ext cx="8121124" cy="6179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130" y="951905"/>
            <a:ext cx="4151870" cy="617934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94C83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130" y="1569839"/>
            <a:ext cx="4151870" cy="276344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51905"/>
            <a:ext cx="3944541" cy="617934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94C83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569839"/>
            <a:ext cx="3944541" cy="276344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468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400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3D121C-7BF5-4717-815C-2C5436725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71" y="809339"/>
            <a:ext cx="6555259" cy="7264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94C8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42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32" y="495783"/>
            <a:ext cx="8190471" cy="147306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32" y="1968843"/>
            <a:ext cx="8190471" cy="163675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3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62" y="273844"/>
            <a:ext cx="7913987" cy="525226"/>
          </a:xfrm>
        </p:spPr>
        <p:txBody>
          <a:bodyPr/>
          <a:lstStyle>
            <a:lvl1pPr>
              <a:defRPr>
                <a:solidFill>
                  <a:srgbClr val="458BC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362" y="864973"/>
            <a:ext cx="7913987" cy="3767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266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62" y="273844"/>
            <a:ext cx="7913987" cy="50051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363" y="858473"/>
            <a:ext cx="3970638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141" y="858473"/>
            <a:ext cx="3869208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06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17" y="333971"/>
            <a:ext cx="8121124" cy="6179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130" y="951905"/>
            <a:ext cx="4151870" cy="617934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458BC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0130" y="1569839"/>
            <a:ext cx="4151870" cy="276344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51905"/>
            <a:ext cx="3944541" cy="617934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rgbClr val="458BC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569839"/>
            <a:ext cx="3944541" cy="276344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503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82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9720" y="1076892"/>
            <a:ext cx="6782967" cy="14948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9720" y="2549952"/>
            <a:ext cx="6782967" cy="166097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0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573" y="273844"/>
            <a:ext cx="6354776" cy="525226"/>
          </a:xfrm>
        </p:spPr>
        <p:txBody>
          <a:bodyPr/>
          <a:lstStyle>
            <a:lvl1pPr>
              <a:defRPr>
                <a:solidFill>
                  <a:srgbClr val="458BC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573" y="864973"/>
            <a:ext cx="6354776" cy="3767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28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Background 1: Diverse group of young adults, with some riding on the backs of others as they pose for a photo; Communities Talk icon ">
            <a:extLst>
              <a:ext uri="{FF2B5EF4-FFF2-40B4-BE49-F238E27FC236}">
                <a16:creationId xmlns:a16="http://schemas.microsoft.com/office/drawing/2014/main" id="{B3F6B4C6-4E36-4AF2-8865-B9BBB44C40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" y="1"/>
            <a:ext cx="9143998" cy="51434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7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2: decorative with Communities Talk icon ">
            <a:extLst>
              <a:ext uri="{FF2B5EF4-FFF2-40B4-BE49-F238E27FC236}">
                <a16:creationId xmlns:a16="http://schemas.microsoft.com/office/drawing/2014/main" id="{5CAEB676-285E-D35D-A810-62965D1365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362" y="273844"/>
            <a:ext cx="7913987" cy="584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62" y="858442"/>
            <a:ext cx="7913987" cy="3774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4017F-33F5-C9E9-20AD-4CA4DAC8FFB6}"/>
              </a:ext>
            </a:extLst>
          </p:cNvPr>
          <p:cNvSpPr txBox="1"/>
          <p:nvPr userDrawn="1"/>
        </p:nvSpPr>
        <p:spPr>
          <a:xfrm>
            <a:off x="8543368" y="4753649"/>
            <a:ext cx="600635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B698C457-A095-2C4E-9C43-875E0C24C46A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458B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458B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58B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58B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58B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58B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3: decorative with Communities Talk icon ">
            <a:extLst>
              <a:ext uri="{FF2B5EF4-FFF2-40B4-BE49-F238E27FC236}">
                <a16:creationId xmlns:a16="http://schemas.microsoft.com/office/drawing/2014/main" id="{5CAEB676-285E-D35D-A810-62965D1365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7285" y="273844"/>
            <a:ext cx="6468064" cy="584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285" y="858442"/>
            <a:ext cx="6468064" cy="3774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4017F-33F5-C9E9-20AD-4CA4DAC8FFB6}"/>
              </a:ext>
            </a:extLst>
          </p:cNvPr>
          <p:cNvSpPr txBox="1"/>
          <p:nvPr userDrawn="1"/>
        </p:nvSpPr>
        <p:spPr>
          <a:xfrm>
            <a:off x="8543368" y="4753649"/>
            <a:ext cx="600635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B698C457-A095-2C4E-9C43-875E0C24C46A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458B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458B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58B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58B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58B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58BC9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4 with Communities Talk icon ">
            <a:extLst>
              <a:ext uri="{FF2B5EF4-FFF2-40B4-BE49-F238E27FC236}">
                <a16:creationId xmlns:a16="http://schemas.microsoft.com/office/drawing/2014/main" id="{5CAEB676-285E-D35D-A810-62965D1365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362" y="273844"/>
            <a:ext cx="7913987" cy="584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62" y="858442"/>
            <a:ext cx="7913987" cy="3774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4017F-33F5-C9E9-20AD-4CA4DAC8FFB6}"/>
              </a:ext>
            </a:extLst>
          </p:cNvPr>
          <p:cNvSpPr txBox="1"/>
          <p:nvPr userDrawn="1"/>
        </p:nvSpPr>
        <p:spPr>
          <a:xfrm>
            <a:off x="8543368" y="4753649"/>
            <a:ext cx="600635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fld id="{B698C457-A095-2C4E-9C43-875E0C24C46A}" type="slidenum">
              <a:rPr lang="en-US" sz="9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9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6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94C83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94C83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4C83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4C83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4C83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4C83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5: Photo of fiv ethnically diverse young adults in a group talking; Communities Talk icon ">
            <a:extLst>
              <a:ext uri="{FF2B5EF4-FFF2-40B4-BE49-F238E27FC236}">
                <a16:creationId xmlns:a16="http://schemas.microsoft.com/office/drawing/2014/main" id="{5CAEB676-285E-D35D-A810-62965D1365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362" y="273844"/>
            <a:ext cx="7913987" cy="584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62" y="858442"/>
            <a:ext cx="7913987" cy="3774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34017F-33F5-C9E9-20AD-4CA4DAC8FFB6}"/>
              </a:ext>
            </a:extLst>
          </p:cNvPr>
          <p:cNvSpPr txBox="1"/>
          <p:nvPr userDrawn="1"/>
        </p:nvSpPr>
        <p:spPr>
          <a:xfrm>
            <a:off x="8171893" y="4753649"/>
            <a:ext cx="600635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B698C457-A095-2C4E-9C43-875E0C24C46A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94C83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94C83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4C83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4C83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4C83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94C83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6: Photo of six young adults huddled in a group with their hands raised in the center; Communities Talk icon ">
            <a:extLst>
              <a:ext uri="{FF2B5EF4-FFF2-40B4-BE49-F238E27FC236}">
                <a16:creationId xmlns:a16="http://schemas.microsoft.com/office/drawing/2014/main" id="{A107E7F1-11A5-4776-A186-17C4EFEA22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50" y="1715"/>
            <a:ext cx="9137904" cy="51400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C9E68-A29B-A303-29C5-4A3AB518775E}"/>
              </a:ext>
            </a:extLst>
          </p:cNvPr>
          <p:cNvSpPr txBox="1"/>
          <p:nvPr userDrawn="1"/>
        </p:nvSpPr>
        <p:spPr>
          <a:xfrm>
            <a:off x="8233812" y="4763848"/>
            <a:ext cx="600635" cy="2308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fld id="{B698C457-A095-2C4E-9C43-875E0C24C46A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1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B4BB-7A30-21C7-5B16-71F22893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C5B4A-076D-A66B-6FF3-BCDFF7D073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909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4BB40-08B9-98D4-0B2B-46E7256E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B1B51-0927-2C11-47A3-5C5255D59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Body/Bullet 1</a:t>
            </a:r>
          </a:p>
        </p:txBody>
      </p:sp>
    </p:spTree>
    <p:extLst>
      <p:ext uri="{BB962C8B-B14F-4D97-AF65-F5344CB8AC3E}">
        <p14:creationId xmlns:p14="http://schemas.microsoft.com/office/powerpoint/2010/main" val="40515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9FB5BE-B10B-1C0D-10C5-A1E502C1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D352A3-C84A-7B84-E6E3-2AC10988E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Body/Bullet, slide 2</a:t>
            </a:r>
          </a:p>
        </p:txBody>
      </p:sp>
    </p:spTree>
    <p:extLst>
      <p:ext uri="{BB962C8B-B14F-4D97-AF65-F5344CB8AC3E}">
        <p14:creationId xmlns:p14="http://schemas.microsoft.com/office/powerpoint/2010/main" val="29792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9E208-4C44-3F04-08B8-58137BB9C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EAB7AB-6B79-7967-A527-A846B4F71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Body/Bullet, slide 3</a:t>
            </a:r>
          </a:p>
        </p:txBody>
      </p:sp>
    </p:spTree>
    <p:extLst>
      <p:ext uri="{BB962C8B-B14F-4D97-AF65-F5344CB8AC3E}">
        <p14:creationId xmlns:p14="http://schemas.microsoft.com/office/powerpoint/2010/main" val="379830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421511-F3B3-1D61-1CF9-E06DCDAF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671E4F-8D4A-C41B-D67F-6FB83856B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Body/Bullet, slide 4</a:t>
            </a:r>
          </a:p>
        </p:txBody>
      </p:sp>
    </p:spTree>
    <p:extLst>
      <p:ext uri="{BB962C8B-B14F-4D97-AF65-F5344CB8AC3E}">
        <p14:creationId xmlns:p14="http://schemas.microsoft.com/office/powerpoint/2010/main" val="31286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97C6BA-DBA4-5080-494A-1477BB80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5</a:t>
            </a:r>
          </a:p>
        </p:txBody>
      </p:sp>
    </p:spTree>
    <p:extLst>
      <p:ext uri="{BB962C8B-B14F-4D97-AF65-F5344CB8AC3E}">
        <p14:creationId xmlns:p14="http://schemas.microsoft.com/office/powerpoint/2010/main" val="26775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40</Words>
  <Application>Microsoft Office PowerPoint</Application>
  <PresentationFormat>On-screen Show (16:9)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4_Custom Design</vt:lpstr>
      <vt:lpstr>7_Custom Design</vt:lpstr>
      <vt:lpstr>6_Custom Design</vt:lpstr>
      <vt:lpstr>5_Custom Design</vt:lpstr>
      <vt:lpstr>Custom Design</vt:lpstr>
      <vt:lpstr>Presentation Title</vt:lpstr>
      <vt:lpstr>Slide Title 1</vt:lpstr>
      <vt:lpstr>Slide Title 2</vt:lpstr>
      <vt:lpstr>Slide Title 3</vt:lpstr>
      <vt:lpstr>Slide Title 4</vt:lpstr>
      <vt:lpstr>Slide Title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CommunitiesTalk PPT Template</dc:title>
  <dc:creator>CMHS;SAMHSA</dc:creator>
  <cp:keywords>CMHS, SAMHSA, Communities Talk, Underage drinking prevention, www.stopalcoholabuse.gov/communitiestalk</cp:keywords>
  <cp:lastModifiedBy>Rhea Jones</cp:lastModifiedBy>
  <cp:revision>15</cp:revision>
  <dcterms:created xsi:type="dcterms:W3CDTF">2018-12-18T22:22:12Z</dcterms:created>
  <dcterms:modified xsi:type="dcterms:W3CDTF">2022-11-30T19:12:42Z</dcterms:modified>
</cp:coreProperties>
</file>